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34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00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90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8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25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58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22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82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3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45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70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55CD-F58C-4320-A3B1-98FCE3466F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D9D1-3B11-45F0-9AFB-71B52341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82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7701062-9ED9-8ECD-2ABC-CD2FFE5166A3}"/>
              </a:ext>
            </a:extLst>
          </p:cNvPr>
          <p:cNvSpPr txBox="1"/>
          <p:nvPr/>
        </p:nvSpPr>
        <p:spPr>
          <a:xfrm>
            <a:off x="38100" y="6352586"/>
            <a:ext cx="6795908" cy="346248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ご使用方法と注意点</a:t>
            </a:r>
            <a:endParaRPr kumimoji="1" lang="en-US" altLang="ja-JP" sz="3200" b="1" dirty="0">
              <a:solidFill>
                <a:srgbClr val="FF0000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  <a:p>
            <a:pPr>
              <a:lnSpc>
                <a:spcPct val="250000"/>
              </a:lnSpc>
            </a:pP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注１：賞品使用の際は</a:t>
            </a:r>
            <a:r>
              <a:rPr kumimoji="1" lang="en-US" altLang="ja-JP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4</a:t>
            </a: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名以上の来店でお願いし致します。</a:t>
            </a:r>
            <a:endParaRPr kumimoji="1" lang="en-US" altLang="ja-JP" sz="1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50000"/>
              </a:lnSpc>
            </a:pP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注２：お会計金額がクーポンの金額に達しない場合は合計金額の</a:t>
            </a:r>
            <a:r>
              <a:rPr kumimoji="1" lang="en-US" altLang="ja-JP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50</a:t>
            </a: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％</a:t>
            </a:r>
            <a:r>
              <a:rPr kumimoji="1" lang="en-US" altLang="ja-JP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OFF</a:t>
            </a: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になります。</a:t>
            </a:r>
            <a:endParaRPr kumimoji="1" lang="en-US" altLang="ja-JP" sz="1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50000"/>
              </a:lnSpc>
            </a:pP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注３：満席の場合もありますので、行くことが決まりましたら必ずご予約ください。</a:t>
            </a:r>
            <a:endParaRPr kumimoji="1" lang="en-US" altLang="ja-JP" sz="1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50000"/>
              </a:lnSpc>
            </a:pP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注４：飲み放題及び食べ放題メニュー、コースメニューにはご使用いただけません。</a:t>
            </a:r>
            <a:endParaRPr kumimoji="1" lang="en-US" altLang="ja-JP" sz="1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ct val="250000"/>
              </a:lnSpc>
            </a:pPr>
            <a:r>
              <a:rPr kumimoji="1" lang="ja-JP" altLang="en-US" sz="1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注５：賞品は上に記載されている店舗で提供されます。</a:t>
            </a:r>
            <a:endParaRPr kumimoji="1" lang="en-US" altLang="ja-JP" sz="1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ja-JP" altLang="en-US" sz="1200" dirty="0"/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EA975753-E930-FB51-E06D-230D61DD9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5" y="15874"/>
            <a:ext cx="6836179" cy="62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62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</TotalTime>
  <Words>92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HGP教科書体</vt:lpstr>
      <vt:lpstr>HGS行書体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crystarea@gmail.com</dc:creator>
  <cp:lastModifiedBy>crystarea@gmail.com</cp:lastModifiedBy>
  <cp:revision>1</cp:revision>
  <cp:lastPrinted>2023-05-16T08:43:50Z</cp:lastPrinted>
  <dcterms:created xsi:type="dcterms:W3CDTF">2023-05-16T08:14:21Z</dcterms:created>
  <dcterms:modified xsi:type="dcterms:W3CDTF">2023-05-16T08:45:02Z</dcterms:modified>
</cp:coreProperties>
</file>